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847" r:id="rId2"/>
    <p:sldId id="53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CB414"/>
    <a:srgbClr val="282F39"/>
    <a:srgbClr val="007A7D"/>
    <a:srgbClr val="CB1B4A"/>
    <a:srgbClr val="074D67"/>
    <a:srgbClr val="42AFB6"/>
    <a:srgbClr val="C2C92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7146" autoAdjust="0"/>
    <p:restoredTop sz="94669" autoAdjust="0"/>
  </p:normalViewPr>
  <p:slideViewPr>
    <p:cSldViewPr snapToGrid="0">
      <p:cViewPr>
        <p:scale>
          <a:sx n="150" d="100"/>
          <a:sy n="150" d="100"/>
        </p:scale>
        <p:origin x="2808" y="18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1A0BF8-6686-4F02-AB36-9614142B369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3B406FE-1165-421C-8D35-96F0CFEA6D5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7B22AA-13F6-430C-B5C3-3ED6A1325F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FB799C-1B8A-42C0-AD53-6DBEF2EC7E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8C035E-958A-44D5-9920-E77375E903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27497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BE3A36-A7B5-4AED-90CE-DAABE341C7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26DD818-2AC6-4AD8-ADB0-757AE6DE1F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B561BE-2670-413D-B85D-350DC6A08A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7469BC-9B02-4F1D-9332-C52CAA6CD6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F37A4D-841D-4B35-BD23-CCB82FC1C5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31484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24028CB-78B2-414A-9948-C32EA4A46C8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52AA2E1-9030-407F-A8FB-98BCFFFDF7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722082-BED4-46DC-B1C0-9696140EF4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485038-E165-45A4-8C75-C8A3CA8177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9D7943-C606-446E-B743-3AB1AE587B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9305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628C7A-67F3-4CAD-9852-569FF656AD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1E717F-25DD-4AF6-8E4C-C3F0B72587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B9BF79-C6C8-4A28-B317-36AB52011B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52C1D1-F1BF-42DD-A7C6-2ED272DF8A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5916BF-016F-4056-985B-466516E684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5158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9FAECB-6827-4D91-8EB5-800DD8EA28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CEBD6D-8344-4937-9A0D-E2DBE531B3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598055-7F4B-4E57-92A1-C43CE07ED7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C8293C-337A-46B9-801C-405BA28F91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FE3A87-6EF6-4E32-958D-D3BDE968EC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61212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9C1E4F-8411-4152-A040-45E4E38D46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93C882-D441-40BC-AAB7-FB3EF79F6F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80FF742-A50B-4EB6-86AE-E67F120A5B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CB9172-F4DE-4657-A074-EF8778EE7E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7507DBE-C8F7-423C-9124-EE7B3D22E3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881AC0B-71D5-43A5-AD86-9668B4D92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30013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C204D3-549C-4770-B620-7E3D4678A9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4306D22-9474-474E-A4DD-36D304E576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9ED9F3-E75B-4CB6-9C20-44656AF015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2AB8604-4E78-4EF6-AF81-B832751C756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4C7266C-4F95-4B63-B8A4-5D430A6FCB5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DA605C0-AC58-49C3-BFDA-E7ADCFC7B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8CDB99B-8E2F-47DA-B6C3-50842D8C3D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00ACA83-753D-4AEE-B568-755DCF5ED7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2662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738EDC-8D44-427B-90E0-FBD0FBAC96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8AE544B-A36F-473A-86AF-50F0242918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E6F2748-531A-4318-A370-27EDE490E8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5AD6E57-F20B-43D2-A268-2449E7D4AD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87520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CEC2F6E-BB8D-4A07-B873-A379FEAE4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9C64672-2E28-45BB-AB1E-9CA10E9088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33CCF35-5028-4E4D-8F6E-2E2DF0FB42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64100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60471D-7A64-4A50-B9A6-0F3A78088A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16427B1-871E-4C56-AF97-3F78ADBFA9C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CF52702-EC0A-4FBA-9939-DCF10E412D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EDDBB8-93FE-4585-A97D-0E391EE246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B77A2A-D97D-4B06-A029-77A3A88DA3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F4E011-48A8-486A-BF53-E7C085173F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0896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EA2B76-0D50-4AE7-8E70-B69B2F112A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E700288-1A1C-45A8-B99A-68E661D708A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8D19D42-4449-4938-BE9F-F8A026382E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5CB693-3AD5-4FB5-9BD7-DDA6EA895A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28CAAB-378F-4646-836D-6723AF2269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08A5F22-2F00-4B7E-95E3-D4E37EE6F9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57390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C73493B-E27E-4DC0-A41A-7E254FDDD4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B619A8B-408B-4DCB-AC39-AC640BF856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A87CC5-FBB1-4FE5-893F-7BD071C75E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1375A-C223-44C8-917C-F7C3A1BCD50F}" type="datetimeFigureOut">
              <a:rPr lang="en-GB" smtClean="0"/>
              <a:t>05/08/2018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8E1BCB-E2F2-4D1B-BCFC-521169C8EA8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11173B-B48E-4DCF-8715-58053905491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83841B-0DB4-4C99-B5E5-79625F01DBF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411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Box 35">
            <a:extLst>
              <a:ext uri="{FF2B5EF4-FFF2-40B4-BE49-F238E27FC236}">
                <a16:creationId xmlns:a16="http://schemas.microsoft.com/office/drawing/2014/main" id="{B4598575-E0CD-4B0E-BD87-942520C95E42}"/>
              </a:ext>
            </a:extLst>
          </p:cNvPr>
          <p:cNvSpPr txBox="1"/>
          <p:nvPr/>
        </p:nvSpPr>
        <p:spPr>
          <a:xfrm>
            <a:off x="457200" y="6349245"/>
            <a:ext cx="113665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www.yourwebsite.com</a:t>
            </a: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B47E0894-5FF6-4780-839E-0268CFD65858}"/>
              </a:ext>
            </a:extLst>
          </p:cNvPr>
          <p:cNvSpPr/>
          <p:nvPr/>
        </p:nvSpPr>
        <p:spPr>
          <a:xfrm>
            <a:off x="11512283" y="243039"/>
            <a:ext cx="451117" cy="45111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1</a:t>
            </a:r>
            <a:endParaRPr kumimoji="0" lang="en-GB" sz="18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699AC3C-FE44-4341-B799-F20DE8937C2B}"/>
              </a:ext>
            </a:extLst>
          </p:cNvPr>
          <p:cNvSpPr txBox="1"/>
          <p:nvPr/>
        </p:nvSpPr>
        <p:spPr>
          <a:xfrm>
            <a:off x="1202749" y="235148"/>
            <a:ext cx="967370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Infographics – List Concept</a:t>
            </a:r>
          </a:p>
        </p:txBody>
      </p:sp>
      <p:sp>
        <p:nvSpPr>
          <p:cNvPr id="2" name="Arrow: Pentagon 1">
            <a:extLst>
              <a:ext uri="{FF2B5EF4-FFF2-40B4-BE49-F238E27FC236}">
                <a16:creationId xmlns:a16="http://schemas.microsoft.com/office/drawing/2014/main" id="{E20D09A7-83DA-47D7-8835-65AA6E22E227}"/>
              </a:ext>
            </a:extLst>
          </p:cNvPr>
          <p:cNvSpPr/>
          <p:nvPr/>
        </p:nvSpPr>
        <p:spPr>
          <a:xfrm>
            <a:off x="1966572" y="1301174"/>
            <a:ext cx="1483031" cy="859540"/>
          </a:xfrm>
          <a:prstGeom prst="homePlat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75430F2-C29B-490A-A12B-C953EE76E860}"/>
              </a:ext>
            </a:extLst>
          </p:cNvPr>
          <p:cNvGrpSpPr/>
          <p:nvPr/>
        </p:nvGrpSpPr>
        <p:grpSpPr>
          <a:xfrm>
            <a:off x="3146658" y="1301174"/>
            <a:ext cx="6815222" cy="859540"/>
            <a:chOff x="2189480" y="2153920"/>
            <a:chExt cx="7213599" cy="1137920"/>
          </a:xfrm>
        </p:grpSpPr>
        <p:sp>
          <p:nvSpPr>
            <p:cNvPr id="3" name="Arrow: Chevron 2">
              <a:extLst>
                <a:ext uri="{FF2B5EF4-FFF2-40B4-BE49-F238E27FC236}">
                  <a16:creationId xmlns:a16="http://schemas.microsoft.com/office/drawing/2014/main" id="{E4902C58-E153-4BF7-950A-D1AAB4AFC986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AAE41742-CF4A-4F94-8B35-9ACD7CFFA56B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9" name="Arrow: Pentagon 8">
            <a:extLst>
              <a:ext uri="{FF2B5EF4-FFF2-40B4-BE49-F238E27FC236}">
                <a16:creationId xmlns:a16="http://schemas.microsoft.com/office/drawing/2014/main" id="{83FC3BF6-085A-465A-AC29-C6850C13445A}"/>
              </a:ext>
            </a:extLst>
          </p:cNvPr>
          <p:cNvSpPr/>
          <p:nvPr/>
        </p:nvSpPr>
        <p:spPr>
          <a:xfrm>
            <a:off x="1966572" y="2247496"/>
            <a:ext cx="1483031" cy="859540"/>
          </a:xfrm>
          <a:prstGeom prst="homePlat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C62A3799-0CD7-4C64-8242-AC9EA24CA07C}"/>
              </a:ext>
            </a:extLst>
          </p:cNvPr>
          <p:cNvGrpSpPr/>
          <p:nvPr/>
        </p:nvGrpSpPr>
        <p:grpSpPr>
          <a:xfrm>
            <a:off x="3146658" y="2247496"/>
            <a:ext cx="6815222" cy="859540"/>
            <a:chOff x="2189480" y="2153920"/>
            <a:chExt cx="7213599" cy="1137920"/>
          </a:xfrm>
          <a:solidFill>
            <a:schemeClr val="accent2"/>
          </a:solidFill>
        </p:grpSpPr>
        <p:sp>
          <p:nvSpPr>
            <p:cNvPr id="11" name="Arrow: Chevron 10">
              <a:extLst>
                <a:ext uri="{FF2B5EF4-FFF2-40B4-BE49-F238E27FC236}">
                  <a16:creationId xmlns:a16="http://schemas.microsoft.com/office/drawing/2014/main" id="{69D05AF8-0362-40E3-A7E7-10278B88F503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70053719-8142-4D73-BD76-5FA6F7C9E069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13" name="Arrow: Pentagon 12">
            <a:extLst>
              <a:ext uri="{FF2B5EF4-FFF2-40B4-BE49-F238E27FC236}">
                <a16:creationId xmlns:a16="http://schemas.microsoft.com/office/drawing/2014/main" id="{8645047F-D9CB-4CC1-BC0F-1C4292F5A94A}"/>
              </a:ext>
            </a:extLst>
          </p:cNvPr>
          <p:cNvSpPr/>
          <p:nvPr/>
        </p:nvSpPr>
        <p:spPr>
          <a:xfrm>
            <a:off x="1966572" y="3193816"/>
            <a:ext cx="1483031" cy="859540"/>
          </a:xfrm>
          <a:prstGeom prst="homePlat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1F283355-3C29-4FB8-A131-09D9EB725ACF}"/>
              </a:ext>
            </a:extLst>
          </p:cNvPr>
          <p:cNvGrpSpPr/>
          <p:nvPr/>
        </p:nvGrpSpPr>
        <p:grpSpPr>
          <a:xfrm>
            <a:off x="3146658" y="3193816"/>
            <a:ext cx="6815222" cy="859540"/>
            <a:chOff x="2189480" y="2153920"/>
            <a:chExt cx="7213599" cy="1137920"/>
          </a:xfrm>
          <a:solidFill>
            <a:schemeClr val="accent4"/>
          </a:solidFill>
        </p:grpSpPr>
        <p:sp>
          <p:nvSpPr>
            <p:cNvPr id="15" name="Arrow: Chevron 14">
              <a:extLst>
                <a:ext uri="{FF2B5EF4-FFF2-40B4-BE49-F238E27FC236}">
                  <a16:creationId xmlns:a16="http://schemas.microsoft.com/office/drawing/2014/main" id="{7CEDD191-1D4E-49C5-8444-8F22619709F6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C065D71D-6D12-4F7F-8EFA-813DA9004804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17" name="Arrow: Pentagon 16">
            <a:extLst>
              <a:ext uri="{FF2B5EF4-FFF2-40B4-BE49-F238E27FC236}">
                <a16:creationId xmlns:a16="http://schemas.microsoft.com/office/drawing/2014/main" id="{BF9B6AB6-6147-424D-8F82-81A2B273645F}"/>
              </a:ext>
            </a:extLst>
          </p:cNvPr>
          <p:cNvSpPr/>
          <p:nvPr/>
        </p:nvSpPr>
        <p:spPr>
          <a:xfrm>
            <a:off x="1966572" y="4140138"/>
            <a:ext cx="1483031" cy="859540"/>
          </a:xfrm>
          <a:prstGeom prst="homePlat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E733BE8E-BFBE-43EA-A9FD-BD45F197DD84}"/>
              </a:ext>
            </a:extLst>
          </p:cNvPr>
          <p:cNvGrpSpPr/>
          <p:nvPr/>
        </p:nvGrpSpPr>
        <p:grpSpPr>
          <a:xfrm>
            <a:off x="3146658" y="4140138"/>
            <a:ext cx="6815222" cy="859540"/>
            <a:chOff x="2189480" y="2153920"/>
            <a:chExt cx="7213599" cy="1137920"/>
          </a:xfrm>
          <a:solidFill>
            <a:schemeClr val="accent5"/>
          </a:solidFill>
        </p:grpSpPr>
        <p:sp>
          <p:nvSpPr>
            <p:cNvPr id="19" name="Arrow: Chevron 18">
              <a:extLst>
                <a:ext uri="{FF2B5EF4-FFF2-40B4-BE49-F238E27FC236}">
                  <a16:creationId xmlns:a16="http://schemas.microsoft.com/office/drawing/2014/main" id="{1E05DB33-7027-4243-B2B1-AE959B934587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53CAB0D8-22D4-44B8-BBE1-517EC44C45DC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22" name="Arrow: Pentagon 21">
            <a:extLst>
              <a:ext uri="{FF2B5EF4-FFF2-40B4-BE49-F238E27FC236}">
                <a16:creationId xmlns:a16="http://schemas.microsoft.com/office/drawing/2014/main" id="{7A635083-451F-40BF-9734-33850F7342D3}"/>
              </a:ext>
            </a:extLst>
          </p:cNvPr>
          <p:cNvSpPr/>
          <p:nvPr/>
        </p:nvSpPr>
        <p:spPr>
          <a:xfrm>
            <a:off x="1966572" y="5090430"/>
            <a:ext cx="1483031" cy="859540"/>
          </a:xfrm>
          <a:prstGeom prst="homePlat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2CC8895A-9474-4AF5-956A-D6B3CEFA3279}"/>
              </a:ext>
            </a:extLst>
          </p:cNvPr>
          <p:cNvGrpSpPr/>
          <p:nvPr/>
        </p:nvGrpSpPr>
        <p:grpSpPr>
          <a:xfrm>
            <a:off x="3146658" y="5090430"/>
            <a:ext cx="6815222" cy="859540"/>
            <a:chOff x="2189480" y="2153920"/>
            <a:chExt cx="7213599" cy="1137920"/>
          </a:xfrm>
          <a:solidFill>
            <a:schemeClr val="accent6"/>
          </a:solidFill>
        </p:grpSpPr>
        <p:sp>
          <p:nvSpPr>
            <p:cNvPr id="24" name="Arrow: Chevron 23">
              <a:extLst>
                <a:ext uri="{FF2B5EF4-FFF2-40B4-BE49-F238E27FC236}">
                  <a16:creationId xmlns:a16="http://schemas.microsoft.com/office/drawing/2014/main" id="{FA5ECFFC-D03C-4BA5-970C-397D92480096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90B1D260-A41C-4E95-A755-8E359C341F2F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27" name="TextBox 26">
            <a:extLst>
              <a:ext uri="{FF2B5EF4-FFF2-40B4-BE49-F238E27FC236}">
                <a16:creationId xmlns:a16="http://schemas.microsoft.com/office/drawing/2014/main" id="{72A83EA8-E44D-4CC9-982F-1B8B609D21F2}"/>
              </a:ext>
            </a:extLst>
          </p:cNvPr>
          <p:cNvSpPr txBox="1"/>
          <p:nvPr/>
        </p:nvSpPr>
        <p:spPr>
          <a:xfrm>
            <a:off x="2033804" y="1371474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01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AF674A17-AAE5-4964-89E9-E927EF4D90FD}"/>
              </a:ext>
            </a:extLst>
          </p:cNvPr>
          <p:cNvSpPr txBox="1"/>
          <p:nvPr/>
        </p:nvSpPr>
        <p:spPr>
          <a:xfrm>
            <a:off x="2033804" y="2314660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F09FA8CE-2609-4B18-A96B-C2D56CF5BE9D}"/>
              </a:ext>
            </a:extLst>
          </p:cNvPr>
          <p:cNvSpPr txBox="1"/>
          <p:nvPr/>
        </p:nvSpPr>
        <p:spPr>
          <a:xfrm>
            <a:off x="2033803" y="3282001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3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0FB775DB-7BDA-40F8-8943-FE3A0A82B375}"/>
              </a:ext>
            </a:extLst>
          </p:cNvPr>
          <p:cNvSpPr txBox="1"/>
          <p:nvPr/>
        </p:nvSpPr>
        <p:spPr>
          <a:xfrm>
            <a:off x="2033804" y="4215965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4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B1F7E83-9D5F-403A-AEC1-1DBFB6EEEFA9}"/>
              </a:ext>
            </a:extLst>
          </p:cNvPr>
          <p:cNvSpPr txBox="1"/>
          <p:nvPr/>
        </p:nvSpPr>
        <p:spPr>
          <a:xfrm>
            <a:off x="2033804" y="5160845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5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6622EE78-8826-4D13-896F-3CE387814C90}"/>
              </a:ext>
            </a:extLst>
          </p:cNvPr>
          <p:cNvSpPr txBox="1"/>
          <p:nvPr/>
        </p:nvSpPr>
        <p:spPr>
          <a:xfrm>
            <a:off x="3840052" y="143188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D21EF9FC-F363-4D04-8D70-B84B5D145B65}"/>
              </a:ext>
            </a:extLst>
          </p:cNvPr>
          <p:cNvSpPr txBox="1"/>
          <p:nvPr/>
        </p:nvSpPr>
        <p:spPr>
          <a:xfrm>
            <a:off x="3840052" y="236660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A837B94-CD7C-46F8-B906-D4E292308213}"/>
              </a:ext>
            </a:extLst>
          </p:cNvPr>
          <p:cNvSpPr txBox="1"/>
          <p:nvPr/>
        </p:nvSpPr>
        <p:spPr>
          <a:xfrm>
            <a:off x="3840052" y="333180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BB2D7612-B51C-417D-8AB4-D43CA5AFCC99}"/>
              </a:ext>
            </a:extLst>
          </p:cNvPr>
          <p:cNvSpPr txBox="1"/>
          <p:nvPr/>
        </p:nvSpPr>
        <p:spPr>
          <a:xfrm>
            <a:off x="3840052" y="427160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9F3B5A5C-D55A-43EE-80B7-2C870122EFC4}"/>
              </a:ext>
            </a:extLst>
          </p:cNvPr>
          <p:cNvSpPr txBox="1"/>
          <p:nvPr/>
        </p:nvSpPr>
        <p:spPr>
          <a:xfrm>
            <a:off x="3840052" y="518600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</p:spTree>
    <p:extLst>
      <p:ext uri="{BB962C8B-B14F-4D97-AF65-F5344CB8AC3E}">
        <p14:creationId xmlns:p14="http://schemas.microsoft.com/office/powerpoint/2010/main" val="3807018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Box 35">
            <a:extLst>
              <a:ext uri="{FF2B5EF4-FFF2-40B4-BE49-F238E27FC236}">
                <a16:creationId xmlns:a16="http://schemas.microsoft.com/office/drawing/2014/main" id="{B4598575-E0CD-4B0E-BD87-942520C95E42}"/>
              </a:ext>
            </a:extLst>
          </p:cNvPr>
          <p:cNvSpPr txBox="1"/>
          <p:nvPr/>
        </p:nvSpPr>
        <p:spPr>
          <a:xfrm>
            <a:off x="457200" y="6349245"/>
            <a:ext cx="113665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chemeClr val="bg1">
                    <a:lumMod val="65000"/>
                  </a:schemeClr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www.yourwebsite.com</a:t>
            </a: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B47E0894-5FF6-4780-839E-0268CFD65858}"/>
              </a:ext>
            </a:extLst>
          </p:cNvPr>
          <p:cNvSpPr/>
          <p:nvPr/>
        </p:nvSpPr>
        <p:spPr>
          <a:xfrm>
            <a:off x="11512283" y="243039"/>
            <a:ext cx="451117" cy="45111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2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699AC3C-FE44-4341-B799-F20DE8937C2B}"/>
              </a:ext>
            </a:extLst>
          </p:cNvPr>
          <p:cNvSpPr txBox="1"/>
          <p:nvPr/>
        </p:nvSpPr>
        <p:spPr>
          <a:xfrm>
            <a:off x="1202749" y="235148"/>
            <a:ext cx="967370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Infographics – List Concept</a:t>
            </a:r>
          </a:p>
        </p:txBody>
      </p:sp>
      <p:sp>
        <p:nvSpPr>
          <p:cNvPr id="2" name="Arrow: Pentagon 1">
            <a:extLst>
              <a:ext uri="{FF2B5EF4-FFF2-40B4-BE49-F238E27FC236}">
                <a16:creationId xmlns:a16="http://schemas.microsoft.com/office/drawing/2014/main" id="{E20D09A7-83DA-47D7-8835-65AA6E22E227}"/>
              </a:ext>
            </a:extLst>
          </p:cNvPr>
          <p:cNvSpPr/>
          <p:nvPr/>
        </p:nvSpPr>
        <p:spPr>
          <a:xfrm>
            <a:off x="1966572" y="1301174"/>
            <a:ext cx="1483031" cy="859540"/>
          </a:xfrm>
          <a:prstGeom prst="homePlat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75430F2-C29B-490A-A12B-C953EE76E860}"/>
              </a:ext>
            </a:extLst>
          </p:cNvPr>
          <p:cNvGrpSpPr/>
          <p:nvPr/>
        </p:nvGrpSpPr>
        <p:grpSpPr>
          <a:xfrm>
            <a:off x="3146658" y="1301174"/>
            <a:ext cx="6815222" cy="859540"/>
            <a:chOff x="2189480" y="2153920"/>
            <a:chExt cx="7213599" cy="1137920"/>
          </a:xfrm>
        </p:grpSpPr>
        <p:sp>
          <p:nvSpPr>
            <p:cNvPr id="3" name="Arrow: Chevron 2">
              <a:extLst>
                <a:ext uri="{FF2B5EF4-FFF2-40B4-BE49-F238E27FC236}">
                  <a16:creationId xmlns:a16="http://schemas.microsoft.com/office/drawing/2014/main" id="{E4902C58-E153-4BF7-950A-D1AAB4AFC986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AAE41742-CF4A-4F94-8B35-9ACD7CFFA56B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9" name="Arrow: Pentagon 8">
            <a:extLst>
              <a:ext uri="{FF2B5EF4-FFF2-40B4-BE49-F238E27FC236}">
                <a16:creationId xmlns:a16="http://schemas.microsoft.com/office/drawing/2014/main" id="{83FC3BF6-085A-465A-AC29-C6850C13445A}"/>
              </a:ext>
            </a:extLst>
          </p:cNvPr>
          <p:cNvSpPr/>
          <p:nvPr/>
        </p:nvSpPr>
        <p:spPr>
          <a:xfrm>
            <a:off x="1966572" y="2247496"/>
            <a:ext cx="1483031" cy="859540"/>
          </a:xfrm>
          <a:prstGeom prst="homePlat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C62A3799-0CD7-4C64-8242-AC9EA24CA07C}"/>
              </a:ext>
            </a:extLst>
          </p:cNvPr>
          <p:cNvGrpSpPr/>
          <p:nvPr/>
        </p:nvGrpSpPr>
        <p:grpSpPr>
          <a:xfrm>
            <a:off x="3146658" y="2247496"/>
            <a:ext cx="6815222" cy="859540"/>
            <a:chOff x="2189480" y="2153920"/>
            <a:chExt cx="7213599" cy="1137920"/>
          </a:xfrm>
          <a:solidFill>
            <a:schemeClr val="accent2"/>
          </a:solidFill>
        </p:grpSpPr>
        <p:sp>
          <p:nvSpPr>
            <p:cNvPr id="11" name="Arrow: Chevron 10">
              <a:extLst>
                <a:ext uri="{FF2B5EF4-FFF2-40B4-BE49-F238E27FC236}">
                  <a16:creationId xmlns:a16="http://schemas.microsoft.com/office/drawing/2014/main" id="{69D05AF8-0362-40E3-A7E7-10278B88F503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70053719-8142-4D73-BD76-5FA6F7C9E069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13" name="Arrow: Pentagon 12">
            <a:extLst>
              <a:ext uri="{FF2B5EF4-FFF2-40B4-BE49-F238E27FC236}">
                <a16:creationId xmlns:a16="http://schemas.microsoft.com/office/drawing/2014/main" id="{8645047F-D9CB-4CC1-BC0F-1C4292F5A94A}"/>
              </a:ext>
            </a:extLst>
          </p:cNvPr>
          <p:cNvSpPr/>
          <p:nvPr/>
        </p:nvSpPr>
        <p:spPr>
          <a:xfrm>
            <a:off x="1966572" y="3193816"/>
            <a:ext cx="1483031" cy="859540"/>
          </a:xfrm>
          <a:prstGeom prst="homePlat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1F283355-3C29-4FB8-A131-09D9EB725ACF}"/>
              </a:ext>
            </a:extLst>
          </p:cNvPr>
          <p:cNvGrpSpPr/>
          <p:nvPr/>
        </p:nvGrpSpPr>
        <p:grpSpPr>
          <a:xfrm>
            <a:off x="3146658" y="3193816"/>
            <a:ext cx="6815222" cy="859540"/>
            <a:chOff x="2189480" y="2153920"/>
            <a:chExt cx="7213599" cy="1137920"/>
          </a:xfrm>
          <a:solidFill>
            <a:schemeClr val="accent4"/>
          </a:solidFill>
        </p:grpSpPr>
        <p:sp>
          <p:nvSpPr>
            <p:cNvPr id="15" name="Arrow: Chevron 14">
              <a:extLst>
                <a:ext uri="{FF2B5EF4-FFF2-40B4-BE49-F238E27FC236}">
                  <a16:creationId xmlns:a16="http://schemas.microsoft.com/office/drawing/2014/main" id="{7CEDD191-1D4E-49C5-8444-8F22619709F6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C065D71D-6D12-4F7F-8EFA-813DA9004804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17" name="Arrow: Pentagon 16">
            <a:extLst>
              <a:ext uri="{FF2B5EF4-FFF2-40B4-BE49-F238E27FC236}">
                <a16:creationId xmlns:a16="http://schemas.microsoft.com/office/drawing/2014/main" id="{BF9B6AB6-6147-424D-8F82-81A2B273645F}"/>
              </a:ext>
            </a:extLst>
          </p:cNvPr>
          <p:cNvSpPr/>
          <p:nvPr/>
        </p:nvSpPr>
        <p:spPr>
          <a:xfrm>
            <a:off x="1966572" y="4140138"/>
            <a:ext cx="1483031" cy="859540"/>
          </a:xfrm>
          <a:prstGeom prst="homePlat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E733BE8E-BFBE-43EA-A9FD-BD45F197DD84}"/>
              </a:ext>
            </a:extLst>
          </p:cNvPr>
          <p:cNvGrpSpPr/>
          <p:nvPr/>
        </p:nvGrpSpPr>
        <p:grpSpPr>
          <a:xfrm>
            <a:off x="3146658" y="4140138"/>
            <a:ext cx="6815222" cy="859540"/>
            <a:chOff x="2189480" y="2153920"/>
            <a:chExt cx="7213599" cy="1137920"/>
          </a:xfrm>
          <a:solidFill>
            <a:schemeClr val="accent5"/>
          </a:solidFill>
        </p:grpSpPr>
        <p:sp>
          <p:nvSpPr>
            <p:cNvPr id="19" name="Arrow: Chevron 18">
              <a:extLst>
                <a:ext uri="{FF2B5EF4-FFF2-40B4-BE49-F238E27FC236}">
                  <a16:creationId xmlns:a16="http://schemas.microsoft.com/office/drawing/2014/main" id="{1E05DB33-7027-4243-B2B1-AE959B934587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53CAB0D8-22D4-44B8-BBE1-517EC44C45DC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22" name="Arrow: Pentagon 21">
            <a:extLst>
              <a:ext uri="{FF2B5EF4-FFF2-40B4-BE49-F238E27FC236}">
                <a16:creationId xmlns:a16="http://schemas.microsoft.com/office/drawing/2014/main" id="{7A635083-451F-40BF-9734-33850F7342D3}"/>
              </a:ext>
            </a:extLst>
          </p:cNvPr>
          <p:cNvSpPr/>
          <p:nvPr/>
        </p:nvSpPr>
        <p:spPr>
          <a:xfrm>
            <a:off x="1966572" y="5090430"/>
            <a:ext cx="1483031" cy="859540"/>
          </a:xfrm>
          <a:prstGeom prst="homePlat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2CC8895A-9474-4AF5-956A-D6B3CEFA3279}"/>
              </a:ext>
            </a:extLst>
          </p:cNvPr>
          <p:cNvGrpSpPr/>
          <p:nvPr/>
        </p:nvGrpSpPr>
        <p:grpSpPr>
          <a:xfrm>
            <a:off x="3146658" y="5090430"/>
            <a:ext cx="6815222" cy="859540"/>
            <a:chOff x="2189480" y="2153920"/>
            <a:chExt cx="7213599" cy="1137920"/>
          </a:xfrm>
          <a:solidFill>
            <a:schemeClr val="accent6"/>
          </a:solidFill>
        </p:grpSpPr>
        <p:sp>
          <p:nvSpPr>
            <p:cNvPr id="24" name="Arrow: Chevron 23">
              <a:extLst>
                <a:ext uri="{FF2B5EF4-FFF2-40B4-BE49-F238E27FC236}">
                  <a16:creationId xmlns:a16="http://schemas.microsoft.com/office/drawing/2014/main" id="{FA5ECFFC-D03C-4BA5-970C-397D92480096}"/>
                </a:ext>
              </a:extLst>
            </p:cNvPr>
            <p:cNvSpPr/>
            <p:nvPr/>
          </p:nvSpPr>
          <p:spPr>
            <a:xfrm>
              <a:off x="2189480" y="2153920"/>
              <a:ext cx="7172960" cy="1137920"/>
            </a:xfrm>
            <a:prstGeom prst="chevron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90B1D260-A41C-4E95-A755-8E359C341F2F}"/>
                </a:ext>
              </a:extLst>
            </p:cNvPr>
            <p:cNvSpPr/>
            <p:nvPr/>
          </p:nvSpPr>
          <p:spPr>
            <a:xfrm>
              <a:off x="7779408" y="2153920"/>
              <a:ext cx="1623671" cy="113792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27" name="TextBox 26">
            <a:extLst>
              <a:ext uri="{FF2B5EF4-FFF2-40B4-BE49-F238E27FC236}">
                <a16:creationId xmlns:a16="http://schemas.microsoft.com/office/drawing/2014/main" id="{72A83EA8-E44D-4CC9-982F-1B8B609D21F2}"/>
              </a:ext>
            </a:extLst>
          </p:cNvPr>
          <p:cNvSpPr txBox="1"/>
          <p:nvPr/>
        </p:nvSpPr>
        <p:spPr>
          <a:xfrm>
            <a:off x="2033804" y="1371474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01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AF674A17-AAE5-4964-89E9-E927EF4D90FD}"/>
              </a:ext>
            </a:extLst>
          </p:cNvPr>
          <p:cNvSpPr txBox="1"/>
          <p:nvPr/>
        </p:nvSpPr>
        <p:spPr>
          <a:xfrm>
            <a:off x="2033804" y="2314660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F09FA8CE-2609-4B18-A96B-C2D56CF5BE9D}"/>
              </a:ext>
            </a:extLst>
          </p:cNvPr>
          <p:cNvSpPr txBox="1"/>
          <p:nvPr/>
        </p:nvSpPr>
        <p:spPr>
          <a:xfrm>
            <a:off x="2033803" y="3282001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3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0FB775DB-7BDA-40F8-8943-FE3A0A82B375}"/>
              </a:ext>
            </a:extLst>
          </p:cNvPr>
          <p:cNvSpPr txBox="1"/>
          <p:nvPr/>
        </p:nvSpPr>
        <p:spPr>
          <a:xfrm>
            <a:off x="2033804" y="4215965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4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B1F7E83-9D5F-403A-AEC1-1DBFB6EEEFA9}"/>
              </a:ext>
            </a:extLst>
          </p:cNvPr>
          <p:cNvSpPr txBox="1"/>
          <p:nvPr/>
        </p:nvSpPr>
        <p:spPr>
          <a:xfrm>
            <a:off x="2033804" y="5160845"/>
            <a:ext cx="101065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5</a:t>
            </a:r>
            <a:endParaRPr kumimoji="0" lang="en-GB" sz="4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6622EE78-8826-4D13-896F-3CE387814C90}"/>
              </a:ext>
            </a:extLst>
          </p:cNvPr>
          <p:cNvSpPr txBox="1"/>
          <p:nvPr/>
        </p:nvSpPr>
        <p:spPr>
          <a:xfrm>
            <a:off x="3840052" y="143188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D21EF9FC-F363-4D04-8D70-B84B5D145B65}"/>
              </a:ext>
            </a:extLst>
          </p:cNvPr>
          <p:cNvSpPr txBox="1"/>
          <p:nvPr/>
        </p:nvSpPr>
        <p:spPr>
          <a:xfrm>
            <a:off x="3840052" y="236660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A837B94-CD7C-46F8-B906-D4E292308213}"/>
              </a:ext>
            </a:extLst>
          </p:cNvPr>
          <p:cNvSpPr txBox="1"/>
          <p:nvPr/>
        </p:nvSpPr>
        <p:spPr>
          <a:xfrm>
            <a:off x="3840052" y="333180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BB2D7612-B51C-417D-8AB4-D43CA5AFCC99}"/>
              </a:ext>
            </a:extLst>
          </p:cNvPr>
          <p:cNvSpPr txBox="1"/>
          <p:nvPr/>
        </p:nvSpPr>
        <p:spPr>
          <a:xfrm>
            <a:off x="3840052" y="427160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9F3B5A5C-D55A-43EE-80B7-2C870122EFC4}"/>
              </a:ext>
            </a:extLst>
          </p:cNvPr>
          <p:cNvSpPr txBox="1"/>
          <p:nvPr/>
        </p:nvSpPr>
        <p:spPr>
          <a:xfrm>
            <a:off x="3840052" y="5186009"/>
            <a:ext cx="464862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</p:spTree>
    <p:extLst>
      <p:ext uri="{BB962C8B-B14F-4D97-AF65-F5344CB8AC3E}">
        <p14:creationId xmlns:p14="http://schemas.microsoft.com/office/powerpoint/2010/main" val="27193071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5">
      <a:dk1>
        <a:srgbClr val="282F39"/>
      </a:dk1>
      <a:lt1>
        <a:srgbClr val="FFFFFF"/>
      </a:lt1>
      <a:dk2>
        <a:srgbClr val="000000"/>
      </a:dk2>
      <a:lt2>
        <a:srgbClr val="EEEEEE"/>
      </a:lt2>
      <a:accent1>
        <a:srgbClr val="C2C923"/>
      </a:accent1>
      <a:accent2>
        <a:srgbClr val="42AFB6"/>
      </a:accent2>
      <a:accent3>
        <a:srgbClr val="074D67"/>
      </a:accent3>
      <a:accent4>
        <a:srgbClr val="CB1B4A"/>
      </a:accent4>
      <a:accent5>
        <a:srgbClr val="FCB414"/>
      </a:accent5>
      <a:accent6>
        <a:srgbClr val="007A7D"/>
      </a:accent6>
      <a:hlink>
        <a:srgbClr val="1EB7EF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13898</TotalTime>
  <Words>58</Words>
  <Application>Microsoft Office PowerPoint</Application>
  <PresentationFormat>Widescreen</PresentationFormat>
  <Paragraphs>26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Noto Sans</vt:lpstr>
      <vt:lpstr>Open Sans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Igor</dc:creator>
  <cp:lastModifiedBy>Admin</cp:lastModifiedBy>
  <cp:revision>1013</cp:revision>
  <dcterms:created xsi:type="dcterms:W3CDTF">2017-12-05T16:25:52Z</dcterms:created>
  <dcterms:modified xsi:type="dcterms:W3CDTF">2018-08-05T09:27:39Z</dcterms:modified>
</cp:coreProperties>
</file>